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07" r:id="rId26"/>
    <p:sldId id="286" r:id="rId27"/>
    <p:sldId id="287" r:id="rId28"/>
    <p:sldId id="288" r:id="rId29"/>
    <p:sldId id="289" r:id="rId30"/>
    <p:sldId id="290" r:id="rId31"/>
    <p:sldId id="291" r:id="rId32"/>
    <p:sldId id="308" r:id="rId33"/>
    <p:sldId id="293" r:id="rId34"/>
    <p:sldId id="294" r:id="rId35"/>
    <p:sldId id="295" r:id="rId36"/>
    <p:sldId id="296" r:id="rId37"/>
    <p:sldId id="297" r:id="rId38"/>
    <p:sldId id="298" r:id="rId39"/>
    <p:sldId id="309" r:id="rId40"/>
    <p:sldId id="300" r:id="rId41"/>
    <p:sldId id="301" r:id="rId42"/>
    <p:sldId id="302" r:id="rId43"/>
    <p:sldId id="303" r:id="rId44"/>
    <p:sldId id="304" r:id="rId45"/>
    <p:sldId id="310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https://asecuritysite.com/challenges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38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6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30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55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18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265</Words>
  <Application>Microsoft Macintosh PowerPoint</Application>
  <PresentationFormat>On-screen Show (4:3)</PresentationFormat>
  <Paragraphs>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https://asecuritysite.com/challenges </vt:lpstr>
      <vt:lpstr>Encryption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3</cp:revision>
  <dcterms:modified xsi:type="dcterms:W3CDTF">2023-01-24T17:41:54Z</dcterms:modified>
</cp:coreProperties>
</file>